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gymdanang/CGDN-Java-InterviewQuestion/tree/master/Java" TargetMode="External"/><Relationship Id="rId2" Type="http://schemas.openxmlformats.org/officeDocument/2006/relationships/hyperlink" Target="https://github.com/codegymdanang/CGDN-Java-InterviewQuestion?fbclid=IwAR0vwGa-1CWOiJXGTOKcRlFiNOs0QKyct6Rgt09UpoQWLpBm1pA9MG6XuGk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2</a:t>
            </a:r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đào tạo: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tài chính: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Điểm danh: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Sáng: 8h15 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Chiều: 13h30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buFont typeface="Wingdings" panose="05000000000000000000" pitchFamily="2" charset="2"/>
              <a:buChar char="Ø"/>
            </a:pPr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 tục trong lớp: 5k</a:t>
            </a: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 lnSpcReduction="1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james, kens: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GIT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commit thực hành/bài tập của bài đã học lên GIT trước 9h sáng hằng ngày: 5k</a:t>
            </a: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trên ken phải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matching với task trên james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1 – 1.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trên ken trước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9h sáng – hằng 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sẽ làm hôm nay: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đang làm: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bài tập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đã làm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Sau khi Tutor review xong, HV kéo task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làm không được, cần giúp đỡ từ tutor thì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update task ken trước 9h sáng: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 task sai quy trình: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Link GitHub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https://github.com/codegymdanang/CGDN-Java-InterviewQuestion?fbclid=IwAR0vwGa-1CWOiJXGTOKcRlFiNOs0QKyct6Rgt09UpoQWLpBm1pA9MG6XuGk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https://github.com/codegymdanang/CGDN-Java-InterviewQuestion/tree/master/Java</a:t>
            </a:r>
            <a:r>
              <a:rPr lang="en-US" dirty="0"/>
              <a:t> core</a:t>
            </a:r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296100"/>
              </p:ext>
            </p:extLst>
          </p:nvPr>
        </p:nvGraphicFramePr>
        <p:xfrm>
          <a:off x="838200" y="1843583"/>
          <a:ext cx="10912005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 Động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Workshop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 thứ 4 – 11h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</a:t>
                      </a:r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ảm bảo học viên biết cách diễn giải vấn đề và cải</a:t>
                      </a:r>
                    </a:p>
                    <a:p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thiện kỹ năng truyền đạt, ngoài ra khi thông qua WS học viên có thể biết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 như thế nào là chuẩn.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14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 kiến thức cần ôn tập của HV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4 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 viên gởi nội dung cần ôn tập cho Tutor.</a:t>
                      </a:r>
                    </a:p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tổng hợp, chọn lọc gởi cho giảng viên.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 + 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 tập kiến thức đã học trong tuần vừa rồi mà HV không nắm chắc hoặc bị hỏng, nâng cao khả năng sử dụng tiếng Anh trong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 sung thêm 10 keyword ở các lý thuyết đã học trong tuần theo format:</a:t>
                      </a:r>
                      <a:b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tên học viên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 thứ 6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639067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Tuân thủ kỷ luật: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game…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9h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9h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deadline: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keyword.. Sai format: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share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 (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vắng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626</Words>
  <Application>Microsoft Office PowerPoint</Application>
  <PresentationFormat>Widescreen</PresentationFormat>
  <Paragraphs>80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Century Gothic</vt:lpstr>
      <vt:lpstr>Elephant</vt:lpstr>
      <vt:lpstr>Times New Roman</vt:lpstr>
      <vt:lpstr>Wingdings</vt:lpstr>
      <vt:lpstr>BrushVTI</vt:lpstr>
      <vt:lpstr>Kick-off module 2</vt:lpstr>
      <vt:lpstr>Triển Khai Quy Định học phí và Đào tạo</vt:lpstr>
      <vt:lpstr>Triển khai James</vt:lpstr>
      <vt:lpstr>Triển khai Ken</vt:lpstr>
      <vt:lpstr>Triển khai Audit</vt:lpstr>
      <vt:lpstr>Lịch hoạt động trong tuần</vt:lpstr>
      <vt:lpstr>Tuân thủ kỷ luật: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đoàn lĩnh</cp:lastModifiedBy>
  <cp:revision>5</cp:revision>
  <dcterms:created xsi:type="dcterms:W3CDTF">2020-07-13T07:49:19Z</dcterms:created>
  <dcterms:modified xsi:type="dcterms:W3CDTF">2020-08-04T03:02:00Z</dcterms:modified>
</cp:coreProperties>
</file>

<file path=docProps/thumbnail.jpeg>
</file>